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9" r:id="rId8"/>
    <p:sldId id="259" r:id="rId9"/>
    <p:sldId id="264" r:id="rId10"/>
    <p:sldId id="271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D90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0"/>
  </p:normalViewPr>
  <p:slideViewPr>
    <p:cSldViewPr>
      <p:cViewPr>
        <p:scale>
          <a:sx n="118" d="100"/>
          <a:sy n="118" d="100"/>
        </p:scale>
        <p:origin x="-144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4D26-FE59-459D-B247-48FE2C9298C7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7CE4-238B-4617-82D4-3A531F7566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4D26-FE59-459D-B247-48FE2C9298C7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7CE4-238B-4617-82D4-3A531F7566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4D26-FE59-459D-B247-48FE2C9298C7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7CE4-238B-4617-82D4-3A531F7566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4D26-FE59-459D-B247-48FE2C9298C7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7CE4-238B-4617-82D4-3A531F7566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4D26-FE59-459D-B247-48FE2C9298C7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7CE4-238B-4617-82D4-3A531F7566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4D26-FE59-459D-B247-48FE2C9298C7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7CE4-238B-4617-82D4-3A531F7566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4D26-FE59-459D-B247-48FE2C9298C7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7CE4-238B-4617-82D4-3A531F7566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4D26-FE59-459D-B247-48FE2C9298C7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7CE4-238B-4617-82D4-3A531F7566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4D26-FE59-459D-B247-48FE2C9298C7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7CE4-238B-4617-82D4-3A531F7566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4D26-FE59-459D-B247-48FE2C9298C7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7CE4-238B-4617-82D4-3A531F7566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4D26-FE59-459D-B247-48FE2C9298C7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7CE4-238B-4617-82D4-3A531F7566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04D26-FE59-459D-B247-48FE2C9298C7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C7CE4-238B-4617-82D4-3A531F7566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3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916832"/>
            <a:ext cx="655272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радуется успехам учеников и вместе с ними справляется с их неудачами, поддерживает в часы отчаяния.</a:t>
            </a:r>
          </a:p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Учитель сопровождает наших детей на протяжении всех учебных лет, заставляя их раскрыться, как цветок, и обнаружить в себе новые таланты, поверить в себя.</a:t>
            </a:r>
          </a:p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Он всегда готов выслушать, дать полезные наставления и помочь, даже если ситуация кажется неисправимой.  Таким учителем была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Никифорова Алла Фёдоровна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1196752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</a:t>
            </a:r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C:\Users\Андрей\Desktop\Cveti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9202">
            <a:off x="240684" y="4518561"/>
            <a:ext cx="2810771" cy="25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>
            <a:off x="143508" y="512676"/>
            <a:ext cx="4464496" cy="3816424"/>
          </a:xfrm>
          <a:prstGeom prst="rect">
            <a:avLst/>
          </a:prstGeom>
          <a:blipFill>
            <a:blip r:embed="rId3" cstate="print">
              <a:lum bright="42000" contrast="47000"/>
            </a:blip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427984" y="2708920"/>
            <a:ext cx="4032448" cy="4032448"/>
          </a:xfrm>
          <a:prstGeom prst="rect">
            <a:avLst/>
          </a:prstGeom>
          <a:blipFill dpi="0" rotWithShape="1">
            <a:blip r:embed="rId4" cstate="print">
              <a:lum bright="19000" contrast="35000"/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211960" y="332656"/>
            <a:ext cx="48245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1983 году </a:t>
            </a:r>
          </a:p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Алле Федоровне</a:t>
            </a:r>
          </a:p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было присвоено</a:t>
            </a:r>
          </a:p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Почетное </a:t>
            </a:r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звание «Старший Учитель»</a:t>
            </a:r>
            <a:endParaRPr lang="ru-R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C:\Documents and Settings\НАДЯ\Local Settings\Temp\___20140210_1530862695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3464496"/>
            <a:ext cx="3816424" cy="38164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1857" y="1478467"/>
            <a:ext cx="40554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Светлая память учителю, человеку Никифоровой Алле Федоровне</a:t>
            </a:r>
            <a:endParaRPr lang="ru-R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097959"/>
            <a:ext cx="3415461" cy="47676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НАДЯ\Local Settings\Temp\_20130309_143643848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355172" flipH="1">
            <a:off x="6268361" y="2378359"/>
            <a:ext cx="1582099" cy="2295656"/>
          </a:xfrm>
          <a:prstGeom prst="rect">
            <a:avLst/>
          </a:prstGeom>
          <a:noFill/>
        </p:spPr>
      </p:pic>
      <p:pic>
        <p:nvPicPr>
          <p:cNvPr id="1028" name="Picture 4" descr="C:\Documents and Settings\НАДЯ\Local Settings\Temp\___20160209_1883972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9044">
            <a:off x="3991055" y="3727450"/>
            <a:ext cx="3066614" cy="214663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" name="Picture 2" descr="C:\Users\Андрей\Desktop\533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047">
            <a:off x="3430710" y="4661491"/>
            <a:ext cx="1296875" cy="203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Диагональная полоса 4"/>
          <p:cNvSpPr/>
          <p:nvPr/>
        </p:nvSpPr>
        <p:spPr>
          <a:xfrm rot="11085565">
            <a:off x="2709552" y="4485593"/>
            <a:ext cx="1340899" cy="1434199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 txBox="1">
            <a:spLocks/>
          </p:cNvSpPr>
          <p:nvPr/>
        </p:nvSpPr>
        <p:spPr>
          <a:xfrm>
            <a:off x="179512" y="1700808"/>
            <a:ext cx="5472608" cy="3600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Никифорова Алла Федоровна р</a:t>
            </a:r>
            <a:r>
              <a:rPr kumimoji="0" lang="ru-RU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одилась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июня 1935 года в 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городе Вязники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 Здесь же закончила среднюю школу.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 1959 году поступила в МОПИ на факультет русского языка и литературы, психологии.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 1964 году приехала в Нижний Новгород (Горький). Работала в разных школах города, а потом поступила на должность учителя в 44 школу Советского района. Завершила свою педагогическую карьеру в 2006 году.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99804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Биография</a:t>
            </a:r>
            <a:endParaRPr lang="ru-R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08104" y="404664"/>
            <a:ext cx="3456384" cy="5400600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C000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404664"/>
            <a:ext cx="4104234" cy="4770537"/>
          </a:xfrm>
          <a:prstGeom prst="rect">
            <a:avLst/>
          </a:prstGeom>
          <a:noFill/>
          <a:ln>
            <a:noFill/>
          </a:ln>
          <a:effectLst>
            <a:glow rad="228600">
              <a:srgbClr val="FFCCFF">
                <a:alpha val="40000"/>
              </a:srgbClr>
            </a:glow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интервью Алла Фёдоровна сказала, что необходимо обучать ребенка, воспитывая в нем личность. Уметь вовремя заметить успех ученика, помочь ему раскрыться. Отдавать ученику не только определенную сумму знаний, но и частичку своей души. Стать для своих учеников таким же дорогим и родным человеком, как мама, то есть отдать им свое сердце. 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 забывать, что ребёнок, не испытавший радости от ученья, не познавший чувства гордости после преодоления трудности – несчастный человек. 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Дать ребёнку ощутить радость труда, наполнить его сердце гордостью и чувством собственного достоинства – первая задача педагогики.</a:t>
            </a:r>
            <a:endParaRPr lang="ru-RU" sz="1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148064" y="332656"/>
            <a:ext cx="3816424" cy="5472608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E4D906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4227" y="5696381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класс </a:t>
            </a:r>
            <a:endParaRPr lang="ru-RU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Красавица</a:t>
            </a: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пионерка, отличница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25537" y="220756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Студентка МОПИ(Московский областной педагогический институт</a:t>
            </a:r>
            <a:b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русского языка и литературы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психологии</a:t>
            </a: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6195" y="220756"/>
            <a:ext cx="3888432" cy="5445224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8024" y="1268760"/>
            <a:ext cx="4032448" cy="5517232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6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64704"/>
            <a:ext cx="5544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Занятие в театральном кружке</a:t>
            </a:r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>
            <a:off x="179512" y="2420888"/>
            <a:ext cx="5184576" cy="3528392"/>
          </a:xfrm>
          <a:prstGeom prst="snip1Rect">
            <a:avLst/>
          </a:prstGeom>
          <a:blipFill>
            <a:blip r:embed="rId3" cstate="print"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5508104" y="332656"/>
            <a:ext cx="3528392" cy="5760640"/>
          </a:xfrm>
          <a:prstGeom prst="snip2DiagRect">
            <a:avLst/>
          </a:prstGeom>
          <a:blipFill>
            <a:blip r:embed="rId4" cstate="print"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75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260648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на педсовете</a:t>
            </a:r>
            <a:endParaRPr lang="ru-R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331640" y="1124744"/>
            <a:ext cx="4896544" cy="3960440"/>
          </a:xfrm>
          <a:prstGeom prst="round2DiagRect">
            <a:avLst/>
          </a:prstGeom>
          <a:blipFill>
            <a:blip r:embed="rId3" cstate="print"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0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1412776"/>
            <a:ext cx="3528392" cy="4824536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771800" y="620688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коллегами</a:t>
            </a:r>
            <a:endParaRPr lang="ru-R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211960" y="2420888"/>
            <a:ext cx="4608512" cy="36004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628800"/>
            <a:ext cx="3600400" cy="1077218"/>
          </a:xfrm>
          <a:prstGeom prst="rect">
            <a:avLst/>
          </a:prstGeom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встрече </a:t>
            </a:r>
            <a:endParaRPr lang="ru-RU" sz="32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выпускниками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51920" y="620688"/>
            <a:ext cx="5148064" cy="3816424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3284984"/>
            <a:ext cx="5040560" cy="3312368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 descr="C:\Users\Андрей\Desktop\533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8741">
            <a:off x="6279157" y="4197771"/>
            <a:ext cx="1905486" cy="23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8" r="98" b="27784"/>
          <a:stretch/>
        </p:blipFill>
        <p:spPr bwMode="auto">
          <a:xfrm>
            <a:off x="251520" y="3567297"/>
            <a:ext cx="4681562" cy="262689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9" b="27743"/>
          <a:stretch/>
        </p:blipFill>
        <p:spPr bwMode="auto">
          <a:xfrm>
            <a:off x="0" y="188640"/>
            <a:ext cx="5472609" cy="327876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36096" y="1916832"/>
            <a:ext cx="3384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Алла Федоровна была награждена знаком «Отличник </a:t>
            </a:r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просвещения РСФСР 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51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5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304</Words>
  <Application>Microsoft Office PowerPoint</Application>
  <PresentationFormat>Экран (4:3)</PresentationFormat>
  <Paragraphs>26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НАДЯ</dc:creator>
  <cp:lastModifiedBy>Пользователь</cp:lastModifiedBy>
  <cp:revision>41</cp:revision>
  <dcterms:created xsi:type="dcterms:W3CDTF">2018-04-09T13:27:28Z</dcterms:created>
  <dcterms:modified xsi:type="dcterms:W3CDTF">2024-03-27T10:45:13Z</dcterms:modified>
</cp:coreProperties>
</file>